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Renis" userId="ca60230e-d307-4eb1-9297-c82b169d5132" providerId="ADAL" clId="{A4D05F23-AAF3-4AEF-8031-CE1A7F40EA37}"/>
    <pc:docChg chg="modSld">
      <pc:chgData name="Irene Renis" userId="ca60230e-d307-4eb1-9297-c82b169d5132" providerId="ADAL" clId="{A4D05F23-AAF3-4AEF-8031-CE1A7F40EA37}" dt="2024-05-29T15:58:05.196" v="11" actId="20577"/>
      <pc:docMkLst>
        <pc:docMk/>
      </pc:docMkLst>
      <pc:sldChg chg="modSp mod">
        <pc:chgData name="Irene Renis" userId="ca60230e-d307-4eb1-9297-c82b169d5132" providerId="ADAL" clId="{A4D05F23-AAF3-4AEF-8031-CE1A7F40EA37}" dt="2024-05-29T15:58:05.196" v="11" actId="20577"/>
        <pc:sldMkLst>
          <pc:docMk/>
          <pc:sldMk cId="3472341940" sldId="257"/>
        </pc:sldMkLst>
        <pc:spChg chg="mod">
          <ac:chgData name="Irene Renis" userId="ca60230e-d307-4eb1-9297-c82b169d5132" providerId="ADAL" clId="{A4D05F23-AAF3-4AEF-8031-CE1A7F40EA37}" dt="2024-05-29T15:58:05.196" v="11" actId="20577"/>
          <ac:spMkLst>
            <pc:docMk/>
            <pc:sldMk cId="3472341940" sldId="257"/>
            <ac:spMk id="2" creationId="{724EDABB-F3ED-79C1-4775-54A714D5D46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353B-4873-B92F-0C73-23FD8A14C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43D99-043E-4EDB-4F4C-E045B765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BB0B4-9743-B3EA-2113-31441AE8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62BA-C08D-43C5-B8E7-EFE5962B5010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D8F8E-AD47-FF01-FAC2-CB118E85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64CE0-A285-97C3-9405-37A9B584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A724-5922-41BC-8CEC-D876F8F30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62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3386-2BF0-4797-2AC3-9A52AD09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3" y="58189"/>
            <a:ext cx="11071167" cy="94765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AD14AD-4C28-C7AA-53E4-35BE40D744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633" y="1587499"/>
            <a:ext cx="11612880" cy="434778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145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17B95F-036A-6590-F4E5-19087101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E1065-AEB4-1366-D7EC-47D746CF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8ADBE-E8C5-4399-9AAF-62DB469C7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F762BA-C08D-43C5-B8E7-EFE5962B5010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ECD46-29B5-DA62-5883-A409692D2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078D9-131B-4E72-3509-747A302E3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35A724-5922-41BC-8CEC-D876F8F30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2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E16E8A-651C-783B-2871-ACDDFCA8DED5}"/>
              </a:ext>
            </a:extLst>
          </p:cNvPr>
          <p:cNvSpPr txBox="1"/>
          <p:nvPr/>
        </p:nvSpPr>
        <p:spPr>
          <a:xfrm>
            <a:off x="0" y="1114628"/>
            <a:ext cx="12192000" cy="39958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DRAGON SYMPOSIUM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DRAGON 5 YOUNG SCIENTISTS POSTER SESSION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JUNE 2024</a:t>
            </a:r>
          </a:p>
          <a:p>
            <a:pPr algn="ctr">
              <a:lnSpc>
                <a:spcPct val="150000"/>
              </a:lnSpc>
            </a:pP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GB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[project ID. </a:t>
            </a:r>
            <a:r>
              <a:rPr lang="en-GB" sz="2800" b="1" cap="al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</a:t>
            </a:r>
            <a:r>
              <a:rPr lang="en-GB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GB" sz="2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[PROJECT TITLE]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B671D38-1049-6FA9-F4B0-4C9E6FE2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149772"/>
            <a:ext cx="9725110" cy="733097"/>
          </a:xfrm>
        </p:spPr>
        <p:txBody>
          <a:bodyPr anchor="ctr" anchorCtr="0"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24EDABB-F3ED-79C1-4775-54A714D5D462}"/>
              </a:ext>
            </a:extLst>
          </p:cNvPr>
          <p:cNvSpPr txBox="1">
            <a:spLocks/>
          </p:cNvSpPr>
          <p:nvPr/>
        </p:nvSpPr>
        <p:spPr>
          <a:xfrm>
            <a:off x="230820" y="1363986"/>
            <a:ext cx="10390624" cy="4608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Dragon 5 project id: 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Poster Title: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Authors: 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Presented by: [Name of Young Scientist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/Institution]</a:t>
            </a:r>
            <a:endParaRPr lang="en-GB" b="1" cap="all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4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1BA731-DFBD-1567-2713-17ACEAE4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149772"/>
            <a:ext cx="9725110" cy="733097"/>
          </a:xfrm>
        </p:spPr>
        <p:txBody>
          <a:bodyPr anchor="ctr" anchorCtr="0"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&amp; Research Approach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3FF3F9-0D6C-5E96-0F30-5296F991AC0F}"/>
              </a:ext>
            </a:extLst>
          </p:cNvPr>
          <p:cNvSpPr txBox="1"/>
          <p:nvPr/>
        </p:nvSpPr>
        <p:spPr>
          <a:xfrm>
            <a:off x="230819" y="1209384"/>
            <a:ext cx="105464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45560-ACAC-569E-708B-F5B2D213B41E}"/>
              </a:ext>
            </a:extLst>
          </p:cNvPr>
          <p:cNvSpPr txBox="1"/>
          <p:nvPr/>
        </p:nvSpPr>
        <p:spPr>
          <a:xfrm>
            <a:off x="230820" y="3940498"/>
            <a:ext cx="107025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Research Approach (including EO and other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2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E047C-C56A-8E0C-B2A2-2419A852AA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633" y="2193477"/>
            <a:ext cx="11612880" cy="3741809"/>
          </a:xfrm>
        </p:spPr>
        <p:txBody>
          <a:bodyPr>
            <a:normAutofit/>
          </a:bodyPr>
          <a:lstStyle/>
          <a:p>
            <a:endParaRPr lang="en-GB" sz="24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D27E54-0B11-9069-3102-E9CEB1B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149772"/>
            <a:ext cx="9725110" cy="733097"/>
          </a:xfrm>
        </p:spPr>
        <p:txBody>
          <a:bodyPr anchor="ctr" anchorCtr="0"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Results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F6705662-4666-A64C-3C5D-C76C298ABFB8}"/>
              </a:ext>
            </a:extLst>
          </p:cNvPr>
          <p:cNvSpPr txBox="1">
            <a:spLocks/>
          </p:cNvSpPr>
          <p:nvPr/>
        </p:nvSpPr>
        <p:spPr>
          <a:xfrm>
            <a:off x="230819" y="1127235"/>
            <a:ext cx="10789273" cy="799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Insert text, tables, images, figures and captions</a:t>
            </a:r>
          </a:p>
        </p:txBody>
      </p:sp>
    </p:spTree>
    <p:extLst>
      <p:ext uri="{BB962C8B-B14F-4D97-AF65-F5344CB8AC3E}">
        <p14:creationId xmlns:p14="http://schemas.microsoft.com/office/powerpoint/2010/main" val="257516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3DC2D-229C-C5ED-D9AB-4AC59850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&amp; 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8443A5-EC6F-40C2-3260-FB86DFA374C8}"/>
              </a:ext>
            </a:extLst>
          </p:cNvPr>
          <p:cNvSpPr txBox="1"/>
          <p:nvPr/>
        </p:nvSpPr>
        <p:spPr>
          <a:xfrm>
            <a:off x="375920" y="1352088"/>
            <a:ext cx="101701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Brief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Insert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92358-251B-095C-AA11-5873C2A26C05}"/>
              </a:ext>
            </a:extLst>
          </p:cNvPr>
          <p:cNvSpPr txBox="1"/>
          <p:nvPr/>
        </p:nvSpPr>
        <p:spPr>
          <a:xfrm>
            <a:off x="375920" y="3529798"/>
            <a:ext cx="10170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3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E851B-C837-60C5-2B90-D16D9AD04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633" y="2032986"/>
            <a:ext cx="11612880" cy="3902300"/>
          </a:xfrm>
        </p:spPr>
        <p:txBody>
          <a:bodyPr>
            <a:normAutofit/>
          </a:bodyPr>
          <a:lstStyle/>
          <a:p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D4FD58-9772-3261-D332-5C6BF382A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3" y="58189"/>
            <a:ext cx="11071167" cy="947651"/>
          </a:xfrm>
        </p:spPr>
        <p:txBody>
          <a:bodyPr/>
          <a:lstStyle/>
          <a:p>
            <a:r>
              <a:rPr lang="en-GB" dirty="0"/>
              <a:t>References &amp; Acknowledgements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AFC04A-81B0-A3B4-5972-BE1BAF1CB3F1}"/>
              </a:ext>
            </a:extLst>
          </p:cNvPr>
          <p:cNvSpPr txBox="1">
            <a:spLocks/>
          </p:cNvSpPr>
          <p:nvPr/>
        </p:nvSpPr>
        <p:spPr>
          <a:xfrm>
            <a:off x="423817" y="1139598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Key references 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9A8AEFA-2CA7-45F5-4BCD-1B2EEBE7CBBC}"/>
              </a:ext>
            </a:extLst>
          </p:cNvPr>
          <p:cNvSpPr txBox="1">
            <a:spLocks/>
          </p:cNvSpPr>
          <p:nvPr/>
        </p:nvSpPr>
        <p:spPr>
          <a:xfrm>
            <a:off x="5833231" y="1139598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515127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102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PowerPoint Presentation</vt:lpstr>
      <vt:lpstr>Introduction</vt:lpstr>
      <vt:lpstr>Objectives &amp; Research Approach</vt:lpstr>
      <vt:lpstr>Key Results</vt:lpstr>
      <vt:lpstr>Summary &amp; Conclusions</vt:lpstr>
      <vt:lpstr>References &amp; 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Fabrizio Ramoino</dc:creator>
  <cp:lastModifiedBy>Irene Renis</cp:lastModifiedBy>
  <cp:revision>4</cp:revision>
  <dcterms:created xsi:type="dcterms:W3CDTF">2024-05-28T14:29:27Z</dcterms:created>
  <dcterms:modified xsi:type="dcterms:W3CDTF">2024-05-29T15:58:08Z</dcterms:modified>
</cp:coreProperties>
</file>