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1929F-2711-497D-BABB-AD21D663A695}" v="190" dt="2024-06-03T09:33:24.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Renis" userId="S::irene.renis@ext.esa.int::ca60230e-d307-4eb1-9297-c82b169d5132" providerId="AD" clId="Web-{4081929F-2711-497D-BABB-AD21D663A695}"/>
    <pc:docChg chg="delSld modSld">
      <pc:chgData name="Irene Renis" userId="S::irene.renis@ext.esa.int::ca60230e-d307-4eb1-9297-c82b169d5132" providerId="AD" clId="Web-{4081929F-2711-497D-BABB-AD21D663A695}" dt="2024-06-03T09:33:24.917" v="103" actId="20577"/>
      <pc:docMkLst>
        <pc:docMk/>
      </pc:docMkLst>
      <pc:sldChg chg="modSp">
        <pc:chgData name="Irene Renis" userId="S::irene.renis@ext.esa.int::ca60230e-d307-4eb1-9297-c82b169d5132" providerId="AD" clId="Web-{4081929F-2711-497D-BABB-AD21D663A695}" dt="2024-06-03T09:29:12.024" v="13" actId="20577"/>
        <pc:sldMkLst>
          <pc:docMk/>
          <pc:sldMk cId="3015527538" sldId="256"/>
        </pc:sldMkLst>
        <pc:spChg chg="mod">
          <ac:chgData name="Irene Renis" userId="S::irene.renis@ext.esa.int::ca60230e-d307-4eb1-9297-c82b169d5132" providerId="AD" clId="Web-{4081929F-2711-497D-BABB-AD21D663A695}" dt="2024-06-03T09:29:12.024" v="13" actId="20577"/>
          <ac:spMkLst>
            <pc:docMk/>
            <pc:sldMk cId="3015527538" sldId="256"/>
            <ac:spMk id="2" creationId="{4DE16E8A-651C-783B-2871-ACDDFCA8DED5}"/>
          </ac:spMkLst>
        </pc:spChg>
      </pc:sldChg>
      <pc:sldChg chg="modSp">
        <pc:chgData name="Irene Renis" userId="S::irene.renis@ext.esa.int::ca60230e-d307-4eb1-9297-c82b169d5132" providerId="AD" clId="Web-{4081929F-2711-497D-BABB-AD21D663A695}" dt="2024-06-03T09:29:36.854" v="18" actId="20577"/>
        <pc:sldMkLst>
          <pc:docMk/>
          <pc:sldMk cId="3472341940" sldId="257"/>
        </pc:sldMkLst>
        <pc:spChg chg="mod">
          <ac:chgData name="Irene Renis" userId="S::irene.renis@ext.esa.int::ca60230e-d307-4eb1-9297-c82b169d5132" providerId="AD" clId="Web-{4081929F-2711-497D-BABB-AD21D663A695}" dt="2024-06-03T09:29:36.854" v="18" actId="20577"/>
          <ac:spMkLst>
            <pc:docMk/>
            <pc:sldMk cId="3472341940" sldId="257"/>
            <ac:spMk id="3" creationId="{AB671D38-1049-6FA9-F4B0-4C9E6FE21DA0}"/>
          </ac:spMkLst>
        </pc:spChg>
      </pc:sldChg>
      <pc:sldChg chg="addSp delSp modSp">
        <pc:chgData name="Irene Renis" userId="S::irene.renis@ext.esa.int::ca60230e-d307-4eb1-9297-c82b169d5132" providerId="AD" clId="Web-{4081929F-2711-497D-BABB-AD21D663A695}" dt="2024-06-03T09:33:24.917" v="103" actId="20577"/>
        <pc:sldMkLst>
          <pc:docMk/>
          <pc:sldMk cId="4074920227" sldId="258"/>
        </pc:sldMkLst>
        <pc:spChg chg="del">
          <ac:chgData name="Irene Renis" userId="S::irene.renis@ext.esa.int::ca60230e-d307-4eb1-9297-c82b169d5132" providerId="AD" clId="Web-{4081929F-2711-497D-BABB-AD21D663A695}" dt="2024-06-03T09:30:07.293" v="28"/>
          <ac:spMkLst>
            <pc:docMk/>
            <pc:sldMk cId="4074920227" sldId="258"/>
            <ac:spMk id="3" creationId="{DB1BA731-DFBD-1567-2713-17ACEAE454A5}"/>
          </ac:spMkLst>
        </pc:spChg>
        <pc:spChg chg="mod">
          <ac:chgData name="Irene Renis" userId="S::irene.renis@ext.esa.int::ca60230e-d307-4eb1-9297-c82b169d5132" providerId="AD" clId="Web-{4081929F-2711-497D-BABB-AD21D663A695}" dt="2024-06-03T09:33:24.917" v="103" actId="20577"/>
          <ac:spMkLst>
            <pc:docMk/>
            <pc:sldMk cId="4074920227" sldId="258"/>
            <ac:spMk id="4" creationId="{19930731-9A66-AF33-44E7-6160A2AC56FA}"/>
          </ac:spMkLst>
        </pc:spChg>
        <pc:spChg chg="add del">
          <ac:chgData name="Irene Renis" userId="S::irene.renis@ext.esa.int::ca60230e-d307-4eb1-9297-c82b169d5132" providerId="AD" clId="Web-{4081929F-2711-497D-BABB-AD21D663A695}" dt="2024-06-03T09:29:48.683" v="20"/>
          <ac:spMkLst>
            <pc:docMk/>
            <pc:sldMk cId="4074920227" sldId="258"/>
            <ac:spMk id="5" creationId="{D01982F1-B6C1-2F36-4F36-F5DBF0DA88E6}"/>
          </ac:spMkLst>
        </pc:spChg>
        <pc:spChg chg="add del mod">
          <ac:chgData name="Irene Renis" userId="S::irene.renis@ext.esa.int::ca60230e-d307-4eb1-9297-c82b169d5132" providerId="AD" clId="Web-{4081929F-2711-497D-BABB-AD21D663A695}" dt="2024-06-03T09:31:27.924" v="74"/>
          <ac:spMkLst>
            <pc:docMk/>
            <pc:sldMk cId="4074920227" sldId="258"/>
            <ac:spMk id="7" creationId="{459FA227-B146-8F3C-AC2C-46914069FCB3}"/>
          </ac:spMkLst>
        </pc:spChg>
        <pc:spChg chg="add del">
          <ac:chgData name="Irene Renis" userId="S::irene.renis@ext.esa.int::ca60230e-d307-4eb1-9297-c82b169d5132" providerId="AD" clId="Web-{4081929F-2711-497D-BABB-AD21D663A695}" dt="2024-06-03T09:30:11.966" v="30"/>
          <ac:spMkLst>
            <pc:docMk/>
            <pc:sldMk cId="4074920227" sldId="258"/>
            <ac:spMk id="9" creationId="{1171FAF8-FC87-A652-A785-A378B259168C}"/>
          </ac:spMkLst>
        </pc:spChg>
        <pc:spChg chg="add mod">
          <ac:chgData name="Irene Renis" userId="S::irene.renis@ext.esa.int::ca60230e-d307-4eb1-9297-c82b169d5132" providerId="AD" clId="Web-{4081929F-2711-497D-BABB-AD21D663A695}" dt="2024-06-03T09:31:28.846" v="75"/>
          <ac:spMkLst>
            <pc:docMk/>
            <pc:sldMk cId="4074920227" sldId="258"/>
            <ac:spMk id="11" creationId="{2644B1CE-1D7B-4A77-B360-880C5435A19F}"/>
          </ac:spMkLst>
        </pc:spChg>
      </pc:sldChg>
      <pc:sldChg chg="modSp">
        <pc:chgData name="Irene Renis" userId="S::irene.renis@ext.esa.int::ca60230e-d307-4eb1-9297-c82b169d5132" providerId="AD" clId="Web-{4081929F-2711-497D-BABB-AD21D663A695}" dt="2024-06-03T09:31:51.473" v="83" actId="20577"/>
        <pc:sldMkLst>
          <pc:docMk/>
          <pc:sldMk cId="430050854" sldId="259"/>
        </pc:sldMkLst>
        <pc:spChg chg="mod">
          <ac:chgData name="Irene Renis" userId="S::irene.renis@ext.esa.int::ca60230e-d307-4eb1-9297-c82b169d5132" providerId="AD" clId="Web-{4081929F-2711-497D-BABB-AD21D663A695}" dt="2024-06-03T09:31:51.473" v="83" actId="20577"/>
          <ac:spMkLst>
            <pc:docMk/>
            <pc:sldMk cId="430050854" sldId="259"/>
            <ac:spMk id="3" creationId="{E8EE6C63-EE75-F58F-F7CC-7CDBCF95B46E}"/>
          </ac:spMkLst>
        </pc:spChg>
      </pc:sldChg>
      <pc:sldChg chg="del">
        <pc:chgData name="Irene Renis" userId="S::irene.renis@ext.esa.int::ca60230e-d307-4eb1-9297-c82b169d5132" providerId="AD" clId="Web-{4081929F-2711-497D-BABB-AD21D663A695}" dt="2024-06-03T09:32:46.571" v="88"/>
        <pc:sldMkLst>
          <pc:docMk/>
          <pc:sldMk cId="1729533865" sldId="260"/>
        </pc:sldMkLst>
      </pc:sldChg>
      <pc:sldChg chg="del">
        <pc:chgData name="Irene Renis" userId="S::irene.renis@ext.esa.int::ca60230e-d307-4eb1-9297-c82b169d5132" providerId="AD" clId="Web-{4081929F-2711-497D-BABB-AD21D663A695}" dt="2024-06-03T09:32:49.868" v="89"/>
        <pc:sldMkLst>
          <pc:docMk/>
          <pc:sldMk cId="1822300982" sldId="26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353B-4873-B92F-0C73-23FD8A14CC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543D99-043E-4EDB-4F4C-E045B765A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ABB0B4-9743-B3EA-2113-31441AE81309}"/>
              </a:ext>
            </a:extLst>
          </p:cNvPr>
          <p:cNvSpPr>
            <a:spLocks noGrp="1"/>
          </p:cNvSpPr>
          <p:nvPr>
            <p:ph type="dt" sz="half" idx="10"/>
          </p:nvPr>
        </p:nvSpPr>
        <p:spPr/>
        <p:txBody>
          <a:bodyPr/>
          <a:lstStyle/>
          <a:p>
            <a:fld id="{AEF762BA-C08D-43C5-B8E7-EFE5962B5010}" type="datetimeFigureOut">
              <a:rPr lang="en-GB" smtClean="0"/>
              <a:t>03/06/2024</a:t>
            </a:fld>
            <a:endParaRPr lang="en-GB"/>
          </a:p>
        </p:txBody>
      </p:sp>
      <p:sp>
        <p:nvSpPr>
          <p:cNvPr id="5" name="Footer Placeholder 4">
            <a:extLst>
              <a:ext uri="{FF2B5EF4-FFF2-40B4-BE49-F238E27FC236}">
                <a16:creationId xmlns:a16="http://schemas.microsoft.com/office/drawing/2014/main" id="{812D8F8E-AD47-FF01-FAC2-CB118E850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64CE0-A285-97C3-9405-37A9B5841BFC}"/>
              </a:ext>
            </a:extLst>
          </p:cNvPr>
          <p:cNvSpPr>
            <a:spLocks noGrp="1"/>
          </p:cNvSpPr>
          <p:nvPr>
            <p:ph type="sldNum" sz="quarter" idx="12"/>
          </p:nvPr>
        </p:nvSpPr>
        <p:spPr/>
        <p:txBody>
          <a:bodyPr/>
          <a:lstStyle/>
          <a:p>
            <a:fld id="{8D35A724-5922-41BC-8CEC-D876F8F30482}" type="slidenum">
              <a:rPr lang="en-GB" smtClean="0"/>
              <a:t>‹#›</a:t>
            </a:fld>
            <a:endParaRPr lang="en-GB"/>
          </a:p>
        </p:txBody>
      </p:sp>
    </p:spTree>
    <p:extLst>
      <p:ext uri="{BB962C8B-B14F-4D97-AF65-F5344CB8AC3E}">
        <p14:creationId xmlns:p14="http://schemas.microsoft.com/office/powerpoint/2010/main" val="9046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b="8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3386-2BF0-4797-2AC3-9A52AD09DD4B}"/>
              </a:ext>
            </a:extLst>
          </p:cNvPr>
          <p:cNvSpPr>
            <a:spLocks noGrp="1"/>
          </p:cNvSpPr>
          <p:nvPr>
            <p:ph type="title"/>
          </p:nvPr>
        </p:nvSpPr>
        <p:spPr>
          <a:xfrm>
            <a:off x="282633" y="58189"/>
            <a:ext cx="11071167" cy="947651"/>
          </a:xfrm>
        </p:spPr>
        <p:txBody>
          <a:bodyPr>
            <a:normAutofit/>
          </a:bodyPr>
          <a:lstStyle>
            <a:lvl1pPr>
              <a:defRPr sz="3200" b="1">
                <a:solidFill>
                  <a:schemeClr val="bg1"/>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99AD14AD-4C28-C7AA-53E4-35BE40D744F6}"/>
              </a:ext>
            </a:extLst>
          </p:cNvPr>
          <p:cNvSpPr>
            <a:spLocks noGrp="1"/>
          </p:cNvSpPr>
          <p:nvPr>
            <p:ph type="body" sz="quarter" idx="10"/>
          </p:nvPr>
        </p:nvSpPr>
        <p:spPr>
          <a:xfrm>
            <a:off x="282633" y="1587499"/>
            <a:ext cx="11612880" cy="4347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614542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7B95F-036A-6590-F4E5-190871015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CE1065-AEB4-1366-D7EC-47D746CF9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8ADBE-E8C5-4399-9AAF-62DB469C7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F762BA-C08D-43C5-B8E7-EFE5962B5010}" type="datetimeFigureOut">
              <a:rPr lang="en-GB" smtClean="0"/>
              <a:t>03/06/2024</a:t>
            </a:fld>
            <a:endParaRPr lang="en-GB"/>
          </a:p>
        </p:txBody>
      </p:sp>
      <p:sp>
        <p:nvSpPr>
          <p:cNvPr id="5" name="Footer Placeholder 4">
            <a:extLst>
              <a:ext uri="{FF2B5EF4-FFF2-40B4-BE49-F238E27FC236}">
                <a16:creationId xmlns:a16="http://schemas.microsoft.com/office/drawing/2014/main" id="{80CECD46-29B5-DA62-5883-A409692D2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A0078D9-131B-4E72-3509-747A302E3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35A724-5922-41BC-8CEC-D876F8F30482}" type="slidenum">
              <a:rPr lang="en-GB" smtClean="0"/>
              <a:t>‹#›</a:t>
            </a:fld>
            <a:endParaRPr lang="en-GB"/>
          </a:p>
        </p:txBody>
      </p:sp>
    </p:spTree>
    <p:extLst>
      <p:ext uri="{BB962C8B-B14F-4D97-AF65-F5344CB8AC3E}">
        <p14:creationId xmlns:p14="http://schemas.microsoft.com/office/powerpoint/2010/main" val="120842671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16E8A-651C-783B-2871-ACDDFCA8DED5}"/>
              </a:ext>
            </a:extLst>
          </p:cNvPr>
          <p:cNvSpPr txBox="1"/>
          <p:nvPr/>
        </p:nvSpPr>
        <p:spPr>
          <a:xfrm>
            <a:off x="0" y="1114628"/>
            <a:ext cx="12192000" cy="3995837"/>
          </a:xfrm>
          <a:prstGeom prst="rect">
            <a:avLst/>
          </a:prstGeom>
          <a:noFill/>
        </p:spPr>
        <p:txBody>
          <a:bodyPr wrap="square" lIns="91440" tIns="45720" rIns="91440" bIns="45720" rtlCol="0" anchor="t">
            <a:spAutoFit/>
          </a:bodyPr>
          <a:lstStyle/>
          <a:p>
            <a:pPr algn="ctr">
              <a:lnSpc>
                <a:spcPct val="150000"/>
              </a:lnSpc>
            </a:pPr>
            <a:r>
              <a:rPr lang="en-GB" sz="3200" b="1" dirty="0">
                <a:solidFill>
                  <a:schemeClr val="bg1"/>
                </a:solidFill>
                <a:latin typeface="Calibri" panose="020F0502020204030204" pitchFamily="34" charset="0"/>
                <a:cs typeface="Calibri" panose="020F0502020204030204" pitchFamily="34" charset="0"/>
              </a:rPr>
              <a:t>2024 DRAGON SYMPOSIUM</a:t>
            </a:r>
          </a:p>
          <a:p>
            <a:pPr algn="ctr">
              <a:lnSpc>
                <a:spcPct val="150000"/>
              </a:lnSpc>
            </a:pPr>
            <a:r>
              <a:rPr lang="en-GB" sz="3200" b="1" dirty="0">
                <a:solidFill>
                  <a:schemeClr val="bg1"/>
                </a:solidFill>
                <a:latin typeface="Calibri"/>
                <a:ea typeface="Calibri"/>
                <a:cs typeface="Calibri"/>
              </a:rPr>
              <a:t>DRAGON 6 PHASE-1 PROJECT OVERVIEW </a:t>
            </a:r>
          </a:p>
          <a:p>
            <a:pPr algn="ctr">
              <a:lnSpc>
                <a:spcPct val="150000"/>
              </a:lnSpc>
            </a:pPr>
            <a:r>
              <a:rPr lang="en-GB" sz="3200" b="1" dirty="0">
                <a:solidFill>
                  <a:schemeClr val="bg1"/>
                </a:solidFill>
                <a:latin typeface="Calibri" panose="020F0502020204030204" pitchFamily="34" charset="0"/>
                <a:cs typeface="Calibri" panose="020F0502020204030204" pitchFamily="34" charset="0"/>
              </a:rPr>
              <a:t>27-28 JUNE 2024</a:t>
            </a:r>
          </a:p>
          <a:p>
            <a:pPr algn="ctr">
              <a:lnSpc>
                <a:spcPct val="150000"/>
              </a:lnSpc>
            </a:pPr>
            <a:endParaRPr lang="en-GB" dirty="0">
              <a:solidFill>
                <a:schemeClr val="bg1"/>
              </a:solidFill>
              <a:latin typeface="Calibri" panose="020F0502020204030204" pitchFamily="34" charset="0"/>
              <a:cs typeface="Calibri" panose="020F0502020204030204" pitchFamily="34" charset="0"/>
            </a:endParaRPr>
          </a:p>
          <a:p>
            <a:pPr lvl="0" algn="ctr">
              <a:lnSpc>
                <a:spcPct val="150000"/>
              </a:lnSpc>
              <a:spcBef>
                <a:spcPct val="0"/>
              </a:spcBef>
              <a:defRPr/>
            </a:pPr>
            <a:r>
              <a:rPr lang="en-GB" sz="2800" b="1" cap="all" dirty="0">
                <a:solidFill>
                  <a:schemeClr val="bg1"/>
                </a:solidFill>
                <a:latin typeface="Calibri" panose="020F0502020204030204" pitchFamily="34" charset="0"/>
                <a:cs typeface="Calibri" panose="020F0502020204030204" pitchFamily="34" charset="0"/>
              </a:rPr>
              <a:t>[project ID. </a:t>
            </a:r>
            <a:r>
              <a:rPr lang="en-GB" sz="2800" b="1" cap="all" dirty="0" err="1">
                <a:solidFill>
                  <a:schemeClr val="bg1"/>
                </a:solidFill>
                <a:latin typeface="Calibri" panose="020F0502020204030204" pitchFamily="34" charset="0"/>
                <a:cs typeface="Calibri" panose="020F0502020204030204" pitchFamily="34" charset="0"/>
              </a:rPr>
              <a:t>Xxxxx</a:t>
            </a:r>
            <a:r>
              <a:rPr lang="en-GB" sz="2800" b="1" cap="all" dirty="0">
                <a:solidFill>
                  <a:schemeClr val="bg1"/>
                </a:solidFill>
                <a:latin typeface="Calibri" panose="020F0502020204030204" pitchFamily="34" charset="0"/>
                <a:cs typeface="Calibri" panose="020F0502020204030204" pitchFamily="34" charset="0"/>
              </a:rPr>
              <a:t>]</a:t>
            </a:r>
          </a:p>
          <a:p>
            <a:pPr lvl="0" algn="ctr">
              <a:lnSpc>
                <a:spcPct val="150000"/>
              </a:lnSpc>
              <a:spcBef>
                <a:spcPct val="0"/>
              </a:spcBef>
              <a:defRPr/>
            </a:pPr>
            <a:r>
              <a:rPr lang="en-GB" sz="2800" b="1" cap="all" dirty="0">
                <a:solidFill>
                  <a:schemeClr val="bg1"/>
                </a:solidFill>
                <a:latin typeface="Calibri" panose="020F0502020204030204" pitchFamily="34" charset="0"/>
                <a:cs typeface="Calibri" panose="020F0502020204030204" pitchFamily="34" charset="0"/>
              </a:rPr>
              <a:t>[PROJECT TITLE]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552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671D38-1049-6FA9-F4B0-4C9E6FE21DA0}"/>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a:t>
            </a:r>
            <a:r>
              <a:rPr lang="en-GB" dirty="0">
                <a:latin typeface="Calibri"/>
                <a:ea typeface="Calibri"/>
                <a:cs typeface="Calibri"/>
              </a:rPr>
              <a:t> Phase-1</a:t>
            </a:r>
            <a:r>
              <a:rPr lang="en-GB" sz="3200" b="1" dirty="0">
                <a:latin typeface="Calibri"/>
                <a:ea typeface="Calibri"/>
                <a:cs typeface="Calibri"/>
              </a:rPr>
              <a:t> Project Overview</a:t>
            </a:r>
          </a:p>
        </p:txBody>
      </p:sp>
      <p:sp>
        <p:nvSpPr>
          <p:cNvPr id="4" name="Content Placeholder 2">
            <a:extLst>
              <a:ext uri="{FF2B5EF4-FFF2-40B4-BE49-F238E27FC236}">
                <a16:creationId xmlns:a16="http://schemas.microsoft.com/office/drawing/2014/main" id="{00475641-06D2-4DC6-949E-5DBBC9D82C0D}"/>
              </a:ext>
            </a:extLst>
          </p:cNvPr>
          <p:cNvSpPr txBox="1">
            <a:spLocks/>
          </p:cNvSpPr>
          <p:nvPr/>
        </p:nvSpPr>
        <p:spPr>
          <a:xfrm>
            <a:off x="230819" y="1620673"/>
            <a:ext cx="11238595" cy="389725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&lt;INSERT DAY &amp; DATE in PROGRAMME&gt;</a:t>
            </a:r>
          </a:p>
          <a:p>
            <a:pPr marL="0" indent="0">
              <a:lnSpc>
                <a:spcPct val="100000"/>
              </a:lnSpc>
              <a:spcBef>
                <a:spcPct val="0"/>
              </a:spcBef>
              <a:buFont typeface="Arial" panose="020B0604020202020204" pitchFamily="34" charset="0"/>
              <a:buNone/>
              <a:defRPr/>
            </a:pPr>
            <a:br>
              <a:rPr lang="en-GB" sz="2000" b="1" cap="all" dirty="0">
                <a:latin typeface="Calibri" panose="020F0502020204030204" pitchFamily="34" charset="0"/>
                <a:cs typeface="Calibri" panose="020F0502020204030204" pitchFamily="34" charset="0"/>
              </a:rPr>
            </a:br>
            <a:r>
              <a:rPr lang="en-GB" sz="2000" b="1" cap="all" dirty="0">
                <a:latin typeface="Calibri" panose="020F0502020204030204" pitchFamily="34" charset="0"/>
                <a:cs typeface="Calibri" panose="020F0502020204030204" pitchFamily="34" charset="0"/>
              </a:rPr>
              <a:t>ID. </a:t>
            </a:r>
            <a:r>
              <a:rPr lang="en-GB" sz="2000" b="1" cap="all" dirty="0" err="1">
                <a:latin typeface="Calibri" panose="020F0502020204030204" pitchFamily="34" charset="0"/>
                <a:cs typeface="Calibri" panose="020F0502020204030204" pitchFamily="34" charset="0"/>
              </a:rPr>
              <a:t>xxxxx</a:t>
            </a:r>
            <a:r>
              <a:rPr lang="en-GB" sz="2000" b="1" cap="all" dirty="0">
                <a:latin typeface="Calibri" panose="020F0502020204030204" pitchFamily="34" charset="0"/>
                <a:cs typeface="Calibri" panose="020F0502020204030204" pitchFamily="34" charset="0"/>
              </a:rPr>
              <a:t>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PROJECT TITLE: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principal Investigators: [NAMEs] </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Co-authors: [names]</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presented By: [NAME] </a:t>
            </a: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234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930731-9A66-AF33-44E7-6160A2AC56FA}"/>
              </a:ext>
            </a:extLst>
          </p:cNvPr>
          <p:cNvSpPr txBox="1"/>
          <p:nvPr/>
        </p:nvSpPr>
        <p:spPr>
          <a:xfrm>
            <a:off x="230820" y="1426723"/>
            <a:ext cx="11860566" cy="5016758"/>
          </a:xfrm>
          <a:prstGeom prst="rect">
            <a:avLst/>
          </a:prstGeom>
          <a:noFill/>
        </p:spPr>
        <p:txBody>
          <a:bodyPr wrap="square" lIns="91440" tIns="45720" rIns="91440" bIns="45720" rtlCol="0" anchor="t">
            <a:spAutoFit/>
          </a:bodyPr>
          <a:lstStyle/>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objectives</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Detail the Copernicus Sentinels, ESA, Chinese and ESA Third Party Mission data to be utilised to achieve the project’s objectives (complete slide 4)</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Detail the planned in-situ data measurements and requirements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schedule, planning and contribution of the partners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Provide details on field data collection campaigns and periods in P.R. China, in Europe or other study areas</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Report on the planned level and training of young scientists on the project objectives, including, where </a:t>
            </a:r>
            <a:r>
              <a:rPr lang="en-GB" sz="2000">
                <a:latin typeface="Calibri"/>
                <a:ea typeface="Calibri"/>
                <a:cs typeface="Calibri"/>
              </a:rPr>
              <a:t>applicable, name, institute and any planned academic exchanges </a:t>
            </a:r>
          </a:p>
          <a:p>
            <a:pPr marL="285750" indent="-285750">
              <a:lnSpc>
                <a:spcPct val="150000"/>
              </a:lnSpc>
              <a:buSzPct val="120000"/>
              <a:buFont typeface="Arial" panose="020B0604020202020204" pitchFamily="34" charset="0"/>
              <a:buChar char="•"/>
            </a:pPr>
            <a:r>
              <a:rPr lang="en-GB" sz="2000" dirty="0">
                <a:latin typeface="Calibri"/>
                <a:ea typeface="Calibri"/>
                <a:cs typeface="Calibri"/>
              </a:rPr>
              <a:t>Inform on the expected results</a:t>
            </a:r>
            <a:endParaRPr lang="en-GB" dirty="0"/>
          </a:p>
          <a:p>
            <a:pPr marL="285750" indent="-285750">
              <a:lnSpc>
                <a:spcPct val="150000"/>
              </a:lnSpc>
              <a:buSzPct val="1200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a:buSzPct val="120000"/>
            </a:pPr>
            <a:endParaRPr lang="en-GB" sz="2000"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2644B1CE-1D7B-4A77-B360-880C5435A19F}"/>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a:t>
            </a:r>
            <a:r>
              <a:rPr lang="en-GB" dirty="0">
                <a:latin typeface="Calibri"/>
                <a:ea typeface="Calibri"/>
                <a:cs typeface="Calibri"/>
              </a:rPr>
              <a:t> Phase-1</a:t>
            </a:r>
            <a:r>
              <a:rPr lang="en-GB" sz="3200" b="1" dirty="0">
                <a:latin typeface="Calibri"/>
                <a:ea typeface="Calibri"/>
                <a:cs typeface="Calibri"/>
              </a:rPr>
              <a:t> Project Overview</a:t>
            </a:r>
          </a:p>
        </p:txBody>
      </p:sp>
    </p:spTree>
    <p:extLst>
      <p:ext uri="{BB962C8B-B14F-4D97-AF65-F5344CB8AC3E}">
        <p14:creationId xmlns:p14="http://schemas.microsoft.com/office/powerpoint/2010/main" val="407492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EE6C63-EE75-F58F-F7CC-7CDBCF95B46E}"/>
              </a:ext>
            </a:extLst>
          </p:cNvPr>
          <p:cNvSpPr>
            <a:spLocks noGrp="1"/>
          </p:cNvSpPr>
          <p:nvPr>
            <p:ph type="title"/>
          </p:nvPr>
        </p:nvSpPr>
        <p:spPr>
          <a:xfrm>
            <a:off x="230819" y="149772"/>
            <a:ext cx="9725110" cy="733097"/>
          </a:xfrm>
        </p:spPr>
        <p:txBody>
          <a:bodyPr anchor="ctr" anchorCtr="0">
            <a:normAutofit/>
          </a:bodyPr>
          <a:lstStyle/>
          <a:p>
            <a:r>
              <a:rPr lang="en-GB" sz="3200" b="1" dirty="0">
                <a:latin typeface="Calibri"/>
                <a:ea typeface="Calibri"/>
                <a:cs typeface="Calibri"/>
              </a:rPr>
              <a:t>Dragon 6 </a:t>
            </a:r>
            <a:r>
              <a:rPr lang="en-GB" dirty="0">
                <a:latin typeface="Calibri"/>
                <a:ea typeface="Calibri"/>
                <a:cs typeface="Calibri"/>
              </a:rPr>
              <a:t>Phase-1</a:t>
            </a:r>
            <a:r>
              <a:rPr lang="en-GB" sz="3200" b="1" dirty="0">
                <a:latin typeface="Calibri"/>
                <a:ea typeface="Calibri"/>
                <a:cs typeface="Calibri"/>
              </a:rPr>
              <a:t> EO Data Delivery</a:t>
            </a:r>
          </a:p>
        </p:txBody>
      </p:sp>
      <p:sp>
        <p:nvSpPr>
          <p:cNvPr id="4" name="Title 1">
            <a:extLst>
              <a:ext uri="{FF2B5EF4-FFF2-40B4-BE49-F238E27FC236}">
                <a16:creationId xmlns:a16="http://schemas.microsoft.com/office/drawing/2014/main" id="{072E8EDC-BA3B-15E2-81AF-2EF8140AD5E3}"/>
              </a:ext>
            </a:extLst>
          </p:cNvPr>
          <p:cNvSpPr txBox="1">
            <a:spLocks/>
          </p:cNvSpPr>
          <p:nvPr/>
        </p:nvSpPr>
        <p:spPr bwMode="auto">
          <a:xfrm>
            <a:off x="544820" y="1225882"/>
            <a:ext cx="11074365"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sz="1600" kern="0" dirty="0">
                <a:solidFill>
                  <a:schemeClr val="tx1"/>
                </a:solidFill>
                <a:latin typeface="Calibri" panose="020F0502020204030204" pitchFamily="34" charset="0"/>
                <a:cs typeface="Calibri" panose="020F0502020204030204" pitchFamily="34" charset="0"/>
              </a:rPr>
              <a:t>Data access </a:t>
            </a:r>
            <a:r>
              <a:rPr lang="en-GB" sz="1600" dirty="0">
                <a:solidFill>
                  <a:schemeClr val="tx1"/>
                </a:solidFill>
                <a:latin typeface="Calibri" panose="020F0502020204030204" pitchFamily="34" charset="0"/>
                <a:cs typeface="Calibri" panose="020F0502020204030204" pitchFamily="34" charset="0"/>
              </a:rPr>
              <a:t>(list all missions and issues if any). NB. in the tables please insert cumulative figures (since July 2020) for no. of scenes of high bit rate data (e.g. S1 100 scenes). If data delivery is low bit rate by ftp, insert “ftp” </a:t>
            </a:r>
          </a:p>
        </p:txBody>
      </p:sp>
      <p:graphicFrame>
        <p:nvGraphicFramePr>
          <p:cNvPr id="5" name="Table 4">
            <a:extLst>
              <a:ext uri="{FF2B5EF4-FFF2-40B4-BE49-F238E27FC236}">
                <a16:creationId xmlns:a16="http://schemas.microsoft.com/office/drawing/2014/main" id="{9B195930-426F-CB2E-CCFD-ED19BB2FBC09}"/>
              </a:ext>
            </a:extLst>
          </p:cNvPr>
          <p:cNvGraphicFramePr>
            <a:graphicFrameLocks noGrp="1"/>
          </p:cNvGraphicFramePr>
          <p:nvPr>
            <p:extLst>
              <p:ext uri="{D42A27DB-BD31-4B8C-83A1-F6EECF244321}">
                <p14:modId xmlns:p14="http://schemas.microsoft.com/office/powerpoint/2010/main" val="3781604943"/>
              </p:ext>
            </p:extLst>
          </p:nvPr>
        </p:nvGraphicFramePr>
        <p:xfrm>
          <a:off x="623647" y="1961459"/>
          <a:ext cx="3538450" cy="4660058"/>
        </p:xfrm>
        <a:graphic>
          <a:graphicData uri="http://schemas.openxmlformats.org/drawingml/2006/table">
            <a:tbl>
              <a:tblPr firstRow="1" bandRow="1">
                <a:tableStyleId>{5C22544A-7EE6-4342-B048-85BDC9FD1C3A}</a:tableStyleId>
              </a:tblPr>
              <a:tblGrid>
                <a:gridCol w="2749797">
                  <a:extLst>
                    <a:ext uri="{9D8B030D-6E8A-4147-A177-3AD203B41FA5}">
                      <a16:colId xmlns:a16="http://schemas.microsoft.com/office/drawing/2014/main" val="3580204582"/>
                    </a:ext>
                  </a:extLst>
                </a:gridCol>
                <a:gridCol w="788653">
                  <a:extLst>
                    <a:ext uri="{9D8B030D-6E8A-4147-A177-3AD203B41FA5}">
                      <a16:colId xmlns:a16="http://schemas.microsoft.com/office/drawing/2014/main" val="219343669"/>
                    </a:ext>
                  </a:extLst>
                </a:gridCol>
              </a:tblGrid>
              <a:tr h="699759">
                <a:tc>
                  <a:txBody>
                    <a:bodyPr/>
                    <a:lstStyle/>
                    <a:p>
                      <a:r>
                        <a:rPr lang="en-GB" sz="1400" dirty="0"/>
                        <a:t>ESA /Copernicus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301344">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301344">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301344">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301344">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301344">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301344">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301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508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6" name="Table 5">
            <a:extLst>
              <a:ext uri="{FF2B5EF4-FFF2-40B4-BE49-F238E27FC236}">
                <a16:creationId xmlns:a16="http://schemas.microsoft.com/office/drawing/2014/main" id="{8D46F4E1-591E-A963-6891-0E41E65EB756}"/>
              </a:ext>
            </a:extLst>
          </p:cNvPr>
          <p:cNvGraphicFramePr>
            <a:graphicFrameLocks noGrp="1"/>
          </p:cNvGraphicFramePr>
          <p:nvPr>
            <p:extLst>
              <p:ext uri="{D42A27DB-BD31-4B8C-83A1-F6EECF244321}">
                <p14:modId xmlns:p14="http://schemas.microsoft.com/office/powerpoint/2010/main" val="4079802646"/>
              </p:ext>
            </p:extLst>
          </p:nvPr>
        </p:nvGraphicFramePr>
        <p:xfrm>
          <a:off x="4249716" y="1961459"/>
          <a:ext cx="3625159" cy="4604880"/>
        </p:xfrm>
        <a:graphic>
          <a:graphicData uri="http://schemas.openxmlformats.org/drawingml/2006/table">
            <a:tbl>
              <a:tblPr firstRow="1" bandRow="1">
                <a:tableStyleId>{5C22544A-7EE6-4342-B048-85BDC9FD1C3A}</a:tableStyleId>
              </a:tblPr>
              <a:tblGrid>
                <a:gridCol w="2817180">
                  <a:extLst>
                    <a:ext uri="{9D8B030D-6E8A-4147-A177-3AD203B41FA5}">
                      <a16:colId xmlns:a16="http://schemas.microsoft.com/office/drawing/2014/main" val="3580204582"/>
                    </a:ext>
                  </a:extLst>
                </a:gridCol>
                <a:gridCol w="807979">
                  <a:extLst>
                    <a:ext uri="{9D8B030D-6E8A-4147-A177-3AD203B41FA5}">
                      <a16:colId xmlns:a16="http://schemas.microsoft.com/office/drawing/2014/main" val="219343669"/>
                    </a:ext>
                  </a:extLst>
                </a:gridCol>
              </a:tblGrid>
              <a:tr h="691473">
                <a:tc>
                  <a:txBody>
                    <a:bodyPr/>
                    <a:lstStyle/>
                    <a:p>
                      <a:r>
                        <a:rPr lang="en-GB" sz="1400" dirty="0"/>
                        <a:t>ESA Third Party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776">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776">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776">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776">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776">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776">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289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7" name="Table 6">
            <a:extLst>
              <a:ext uri="{FF2B5EF4-FFF2-40B4-BE49-F238E27FC236}">
                <a16:creationId xmlns:a16="http://schemas.microsoft.com/office/drawing/2014/main" id="{C9267CA8-C2A1-941F-9372-6F2F14E75D54}"/>
              </a:ext>
            </a:extLst>
          </p:cNvPr>
          <p:cNvGraphicFramePr>
            <a:graphicFrameLocks noGrp="1"/>
          </p:cNvGraphicFramePr>
          <p:nvPr>
            <p:extLst>
              <p:ext uri="{D42A27DB-BD31-4B8C-83A1-F6EECF244321}">
                <p14:modId xmlns:p14="http://schemas.microsoft.com/office/powerpoint/2010/main" val="4227498849"/>
              </p:ext>
            </p:extLst>
          </p:nvPr>
        </p:nvGraphicFramePr>
        <p:xfrm>
          <a:off x="8024648" y="1961459"/>
          <a:ext cx="3594537" cy="4604883"/>
        </p:xfrm>
        <a:graphic>
          <a:graphicData uri="http://schemas.openxmlformats.org/drawingml/2006/table">
            <a:tbl>
              <a:tblPr firstRow="1" bandRow="1">
                <a:tableStyleId>{5C22544A-7EE6-4342-B048-85BDC9FD1C3A}</a:tableStyleId>
              </a:tblPr>
              <a:tblGrid>
                <a:gridCol w="2793384">
                  <a:extLst>
                    <a:ext uri="{9D8B030D-6E8A-4147-A177-3AD203B41FA5}">
                      <a16:colId xmlns:a16="http://schemas.microsoft.com/office/drawing/2014/main" val="3580204582"/>
                    </a:ext>
                  </a:extLst>
                </a:gridCol>
                <a:gridCol w="801153">
                  <a:extLst>
                    <a:ext uri="{9D8B030D-6E8A-4147-A177-3AD203B41FA5}">
                      <a16:colId xmlns:a16="http://schemas.microsoft.com/office/drawing/2014/main" val="219343669"/>
                    </a:ext>
                  </a:extLst>
                </a:gridCol>
              </a:tblGrid>
              <a:tr h="685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Chinese EO data</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472">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472">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472">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472">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472">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472">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373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spTree>
    <p:extLst>
      <p:ext uri="{BB962C8B-B14F-4D97-AF65-F5344CB8AC3E}">
        <p14:creationId xmlns:p14="http://schemas.microsoft.com/office/powerpoint/2010/main" val="43005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5B8F5E21295458EB97A4FE9E57FEC" ma:contentTypeVersion="13" ma:contentTypeDescription="Create a new document." ma:contentTypeScope="" ma:versionID="1c19cb15546a61fc35bb62a5d3893e36">
  <xsd:schema xmlns:xsd="http://www.w3.org/2001/XMLSchema" xmlns:xs="http://www.w3.org/2001/XMLSchema" xmlns:p="http://schemas.microsoft.com/office/2006/metadata/properties" xmlns:ns2="0a1a73e0-ff8e-4b69-a87a-db068b5939ac" xmlns:ns3="421c600a-ed77-4dc1-b7b8-34a3a797160f" targetNamespace="http://schemas.microsoft.com/office/2006/metadata/properties" ma:root="true" ma:fieldsID="bcc5915bd781d34c4f2b6b54f947b6a8" ns2:_="" ns3:_="">
    <xsd:import namespace="0a1a73e0-ff8e-4b69-a87a-db068b5939ac"/>
    <xsd:import namespace="421c600a-ed77-4dc1-b7b8-34a3a797160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a73e0-ff8e-4b69-a87a-db068b593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c600a-ed77-4dc1-b7b8-34a3a797160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a416e56-4122-48ea-81ba-d7552701cc79}" ma:internalName="TaxCatchAll" ma:showField="CatchAllData" ma:web="421c600a-ed77-4dc1-b7b8-34a3a79716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1a73e0-ff8e-4b69-a87a-db068b5939ac">
      <Terms xmlns="http://schemas.microsoft.com/office/infopath/2007/PartnerControls"/>
    </lcf76f155ced4ddcb4097134ff3c332f>
    <TaxCatchAll xmlns="421c600a-ed77-4dc1-b7b8-34a3a79716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F9765E-8C67-4DF4-989A-22D0D87A0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1a73e0-ff8e-4b69-a87a-db068b5939ac"/>
    <ds:schemaRef ds:uri="421c600a-ed77-4dc1-b7b8-34a3a7971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6E92EA-8E86-4C6F-8786-FAD5D0E233F0}">
  <ds:schemaRefs>
    <ds:schemaRef ds:uri="http://schemas.microsoft.com/office/2006/metadata/properties"/>
    <ds:schemaRef ds:uri="http://schemas.microsoft.com/office/infopath/2007/PartnerControls"/>
    <ds:schemaRef ds:uri="0a1a73e0-ff8e-4b69-a87a-db068b5939ac"/>
    <ds:schemaRef ds:uri="421c600a-ed77-4dc1-b7b8-34a3a797160f"/>
  </ds:schemaRefs>
</ds:datastoreItem>
</file>

<file path=customXml/itemProps3.xml><?xml version="1.0" encoding="utf-8"?>
<ds:datastoreItem xmlns:ds="http://schemas.openxmlformats.org/officeDocument/2006/customXml" ds:itemID="{C8B4F87D-1572-448D-9215-E6F8C9A6C0BA}">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otalTime>41</TotalTime>
  <Words>323</Words>
  <Application>Microsoft Office PowerPoint</Application>
  <PresentationFormat>Widescreen</PresentationFormat>
  <Paragraphs>88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Dragon 6 Phase-1 Project Overview</vt:lpstr>
      <vt:lpstr>Dragon 6 Phase-1 Project Overview</vt:lpstr>
      <vt:lpstr>Dragon 6 Phase-1 EO Data Delivery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Fabrizio Ramoino</dc:creator>
  <cp:lastModifiedBy>Fabrizio Ramoino</cp:lastModifiedBy>
  <cp:revision>46</cp:revision>
  <dcterms:created xsi:type="dcterms:W3CDTF">2024-05-28T14:29:27Z</dcterms:created>
  <dcterms:modified xsi:type="dcterms:W3CDTF">2024-06-03T09:33:25Z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0x010100EDC5B8F5E21295458EB97A4FE9E57FEC</vt:lpwstr>
  </property>
  <property fmtid="{D5CDD505-2E9C-101B-9397-08002B2CF9AE}" pid="3" name="MediaServiceImageTags">
    <vt:lpwstr/>
  </property>
</Properties>
</file>